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C520-4AD2-4080-88B3-0B67BB7C86B4}" type="datetimeFigureOut">
              <a:rPr lang="zh-CN" altLang="en-US" smtClean="0"/>
              <a:pPr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F63A8-14E8-4746-8C34-20DDC5AF1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81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93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93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94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95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00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01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01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02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03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04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82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05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10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11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11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12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13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14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15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20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21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83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22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23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24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225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84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85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85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90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91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92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全屏显示(4:3)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nantian</dc:creator>
  <cp:lastModifiedBy>nantian</cp:lastModifiedBy>
  <cp:revision>2</cp:revision>
  <dcterms:created xsi:type="dcterms:W3CDTF">2017-06-26T03:35:50Z</dcterms:created>
  <dcterms:modified xsi:type="dcterms:W3CDTF">2017-06-26T03:38:13Z</dcterms:modified>
</cp:coreProperties>
</file>